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20" r:id="rId3"/>
    <p:sldMasterId id="2147483732" r:id="rId4"/>
    <p:sldMasterId id="2147483744" r:id="rId5"/>
    <p:sldMasterId id="2147483756" r:id="rId6"/>
  </p:sldMasterIdLst>
  <p:notesMasterIdLst>
    <p:notesMasterId r:id="rId16"/>
  </p:notesMasterIdLst>
  <p:sldIdLst>
    <p:sldId id="257" r:id="rId7"/>
    <p:sldId id="282" r:id="rId8"/>
    <p:sldId id="283" r:id="rId9"/>
    <p:sldId id="287" r:id="rId10"/>
    <p:sldId id="290" r:id="rId11"/>
    <p:sldId id="288" r:id="rId12"/>
    <p:sldId id="260" r:id="rId13"/>
    <p:sldId id="289" r:id="rId14"/>
    <p:sldId id="258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96189-03E1-4CD3-BC68-DEE3B2149C9E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AA770-1345-4EF3-A83B-E323997FB2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82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07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00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22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3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278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655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743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072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914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2295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2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214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980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178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584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831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8464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07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35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737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897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4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1027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751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4634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2894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8002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800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33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0580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2484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4075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01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29327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643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441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5556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6570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9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053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090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67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779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5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5964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7855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3530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626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6939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3990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508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81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3286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055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05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8355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1473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62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437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317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7606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0462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64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21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643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94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7D07-6EB0-4B1F-A8AB-DAD490DDDC1F}" type="datetimeFigureOut">
              <a:rPr lang="pt-BR" smtClean="0"/>
              <a:t>21/06/2016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5B4A-000C-4981-941B-ECE4D51A8B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05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1532-FE6F-4A6B-AB85-7D14EA1AD75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DD719-D412-4AF1-B53C-FD4A40C1CAB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1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47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60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3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07D07-6EB0-4B1F-A8AB-DAD490DDDC1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21/06/2016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5B4A-000C-4981-941B-ECE4D51A8BA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0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t="-12000" r="-2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0409" y="623242"/>
            <a:ext cx="836318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8800" b="1" dirty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Física Mecânica</a:t>
            </a:r>
            <a:endParaRPr lang="pt-BR" sz="8800" b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-28755" y="2527301"/>
            <a:ext cx="916289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9600" b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MCU-Exercícios</a:t>
            </a:r>
            <a:endParaRPr lang="pt-BR" sz="9600" b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427647" y="4839780"/>
            <a:ext cx="6288708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i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Professor </a:t>
            </a:r>
            <a:r>
              <a:rPr lang="pt-BR" sz="6600" i="1" dirty="0" err="1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Murillo</a:t>
            </a:r>
            <a:endParaRPr lang="pt-BR" sz="6600" i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BR" sz="6600" i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1"/>
            </a:gs>
            <a:gs pos="96000">
              <a:srgbClr val="005CB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096" y="11088"/>
            <a:ext cx="9134903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i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Exercício</a:t>
            </a: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(CPS-SP</a:t>
            </a:r>
            <a:r>
              <a:rPr lang="pt-B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</a:t>
            </a:r>
            <a:endParaRPr lang="pt-BR" sz="4800" b="1" i="1" dirty="0" smtClean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BR" sz="3200" b="1" i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Para dar o efeito da saia rodada, o figurinista da escola de samba coloca sob as saias das baianas uma armação formada por três tubos plásticos, paralelos e em forma de bambolês, com raios aproximadamente iguais a r</a:t>
            </a:r>
            <a:r>
              <a:rPr lang="pt-BR" sz="3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1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0,50 m, r</a:t>
            </a:r>
            <a:r>
              <a:rPr lang="pt-BR" sz="3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2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0,75 m e r</a:t>
            </a:r>
            <a:r>
              <a:rPr lang="pt-BR" sz="3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3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1,20m.</a:t>
            </a:r>
          </a:p>
          <a:p>
            <a:pPr algn="ctr"/>
            <a:r>
              <a:rPr lang="pt-BR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a)</a:t>
            </a:r>
            <a:r>
              <a:rPr lang="pt-BR" sz="36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w1&gt;w2&gt;w3  </a:t>
            </a:r>
            <a:r>
              <a:rPr lang="pt-BR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</a:t>
            </a:r>
            <a:r>
              <a:rPr lang="pt-BR" sz="36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w1=w2=w3 </a:t>
            </a:r>
            <a:r>
              <a:rPr lang="pt-BR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c)</a:t>
            </a:r>
            <a:r>
              <a:rPr lang="pt-BR" sz="36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w1&lt;w2&lt;w3  </a:t>
            </a:r>
            <a:r>
              <a:rPr lang="pt-BR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d)</a:t>
            </a:r>
            <a:r>
              <a:rPr lang="pt-BR" sz="36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w1=w2&gt;w3</a:t>
            </a:r>
          </a:p>
          <a:p>
            <a:pPr algn="ctr"/>
            <a:endParaRPr lang="pt-BR" sz="3600" b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5328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1"/>
            </a:gs>
            <a:gs pos="96000">
              <a:srgbClr val="005CB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096" y="11088"/>
            <a:ext cx="9134903" cy="74174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(UFSM-RS) Um trator tem as rodas traseiras maiores do que as dianteiras e desloca-se com velocidade constante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.</a:t>
            </a:r>
          </a:p>
          <a:p>
            <a:pPr fontAlgn="base"/>
            <a:endParaRPr lang="pt-BR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Pode-se afirmar que, do ponto de vista do tratorista, os módulos das velocidades lineares de qualquer ponto das bandas de rodagem das rodas da frente (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 e de trás (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 e os módulos das velocidades angulares das rodas da frente (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 e de trás (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 são</a:t>
            </a: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a)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&gt;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e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&gt;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                  </a:t>
            </a: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&gt;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e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&lt;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                </a:t>
            </a: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c)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&lt;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e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                  </a:t>
            </a: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d)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e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&gt;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fontAlgn="base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e)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e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 = </a:t>
            </a:r>
            <a:r>
              <a:rPr lang="pt-BR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W</a:t>
            </a:r>
            <a:r>
              <a:rPr lang="pt-BR" sz="28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fontAlgn="base"/>
            <a:endParaRPr lang="pt-BR" sz="2800" b="1" dirty="0"/>
          </a:p>
          <a:p>
            <a:r>
              <a:rPr lang="pt-BR" sz="2800" dirty="0"/>
              <a:t/>
            </a:r>
            <a:br>
              <a:rPr lang="pt-BR" sz="2800" dirty="0"/>
            </a:br>
            <a:endParaRPr lang="pt-BR" sz="2800" b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430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92D050"/>
            </a:gs>
            <a:gs pos="96000">
              <a:srgbClr val="00B05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-128528"/>
            <a:ext cx="8638692" cy="61247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1" i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Exercício:</a:t>
            </a:r>
          </a:p>
          <a:p>
            <a:pPr algn="ctr"/>
            <a:endParaRPr lang="pt-BR" sz="3200" b="1" i="1" dirty="0">
              <a:ln w="0"/>
              <a:solidFill>
                <a:schemeClr val="bg1"/>
              </a:solidFill>
              <a:latin typeface="Segoe UI" pitchFamily="34" charset="0"/>
              <a:cs typeface="Segoe UI" panose="020B0502040204020203" pitchFamily="34" charset="0"/>
            </a:endParaRPr>
          </a:p>
          <a:p>
            <a:pPr fontAlgn="base"/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(UFB) </a:t>
            </a:r>
            <a:r>
              <a:rPr lang="pt-BR" sz="32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Uma </a:t>
            </a:r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polia </a:t>
            </a:r>
            <a:r>
              <a:rPr lang="pt-BR" sz="32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está </a:t>
            </a:r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girando em torno de um eixo (ponto 0). O ponto B dista 1m de 0 e o ponto A, 0,5m de 0.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Sabendo que a polia gira com </a:t>
            </a:r>
            <a:r>
              <a:rPr lang="pt-BR" sz="3200" b="1" dirty="0" err="1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 de 10Hz, Pede-se: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a) O período de rotação de cada ponto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b) a velocidade escalar de cada ponto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c) a velocidade angular de cada ponto</a:t>
            </a:r>
          </a:p>
          <a:p>
            <a:pPr algn="ctr"/>
            <a:endParaRPr lang="pt-BR" sz="4400" b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733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2">
                <a:lumMod val="100000"/>
              </a:schemeClr>
            </a:gs>
            <a:gs pos="96000">
              <a:srgbClr val="FF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900" y="-128528"/>
            <a:ext cx="84943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t-B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(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UNIFESP-SP) Pai e filho passeiam de bicicleta e andam lado a lado com a mesma velocidade.</a:t>
            </a:r>
            <a:endParaRPr lang="pt-BR" sz="2400" b="1" i="1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Sabe-se que o diâmetro das rodas da bicicleta do pai é o dobro do diâmetro das rodas da bicicleta do filho. Pode-se afirmar que as rodas da bicicleta do pai giram com</a:t>
            </a:r>
          </a:p>
          <a:p>
            <a:pPr algn="ctr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a) a metade da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e da velocidade angular com que giram as rodas da bicicleta do filho.</a:t>
            </a:r>
          </a:p>
          <a:p>
            <a:pPr algn="ctr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 a mesma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e velocidade angular com que giram as rodas da bicicleta do filho.</a:t>
            </a:r>
          </a:p>
          <a:p>
            <a:pPr algn="ctr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c) o dobro da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e da velocidade angular com que giram as rodas da bicicleta do filho.</a:t>
            </a:r>
          </a:p>
          <a:p>
            <a:pPr algn="ctr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d) a mesma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das rodas da bicicleta do filho, mas com metade da velocidade angular.</a:t>
            </a:r>
          </a:p>
          <a:p>
            <a:pPr algn="ctr"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e) a mesma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das rodas da bicicleta do filho, mas com o dobro da velocidade angular.</a:t>
            </a:r>
          </a:p>
        </p:txBody>
      </p:sp>
    </p:spTree>
    <p:extLst>
      <p:ext uri="{BB962C8B-B14F-4D97-AF65-F5344CB8AC3E}">
        <p14:creationId xmlns:p14="http://schemas.microsoft.com/office/powerpoint/2010/main" val="23617715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tx1">
                <a:lumMod val="75000"/>
                <a:lumOff val="25000"/>
              </a:schemeClr>
            </a:gs>
            <a:gs pos="100000">
              <a:schemeClr val="tx1">
                <a:lumMod val="95000"/>
                <a:lumOff val="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900" y="-128528"/>
            <a:ext cx="8494320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1" i="1" dirty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Exercício</a:t>
            </a:r>
            <a:r>
              <a:rPr lang="pt-BR" sz="6000" b="1" i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ctr"/>
            <a:endParaRPr lang="pt-B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O quadro (a), acima, refere-se à imagem de televisão de um carro parado, em que podemos distinguir claramente a marca do pneu (“PNU”). Quando o carro está em movimento, a imagem da marca aparece como um borrão em volta de toda a roda, como ilustrado em (b).</a:t>
            </a:r>
          </a:p>
          <a:p>
            <a:pPr fontAlgn="base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 marca do pneu volta a ser nítida, mesmo com o carro em movimento, quando este atinge uma determinada velocidade. Essa ilusão de movimento na imagem gravada é devido à </a:t>
            </a:r>
            <a:r>
              <a:rPr lang="pt-B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de gravação de 30 quadros por segundo (30 Hz). Considerando que o diâmetro do pneu é igual a 0,6 m e π = 3,0, responda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:</a:t>
            </a:r>
            <a:endParaRPr lang="pt-B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026" name="Picture 2" descr="http://fisicaevestibular.com.br/novo/wp-content/uploads/migracao/movimento-circular/i_3c36aec0555e802a_html_82d4e0a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363828"/>
            <a:ext cx="35242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6841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92D050"/>
            </a:gs>
            <a:gs pos="96000">
              <a:srgbClr val="00B05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-128528"/>
            <a:ext cx="8638692" cy="72635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/>
            <a:endParaRPr lang="pt-BR" sz="3600" b="1" dirty="0" smtClean="0"/>
          </a:p>
          <a:p>
            <a:pPr fontAlgn="base"/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 Quantas voltas o pneu completa em um segundo, quando a marca filmada pela câmara aparece parada na imagem, mesmo estando o carro em movimento?</a:t>
            </a:r>
          </a:p>
          <a:p>
            <a:pPr fontAlgn="base"/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 Qual a menor </a:t>
            </a:r>
            <a:r>
              <a:rPr lang="pt-BR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freqüência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 angular W do pneu em movimento, quando a marca aparece parada?</a:t>
            </a:r>
          </a:p>
          <a:p>
            <a:pPr fontAlgn="base"/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c) Qual a menor velocidade linear (em m/s) que o carro pode ter na figura (c)?</a:t>
            </a:r>
          </a:p>
          <a:p>
            <a:pPr algn="ctr"/>
            <a:endParaRPr lang="pt-BR" sz="3400" b="1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968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1"/>
            </a:gs>
            <a:gs pos="96000">
              <a:srgbClr val="005CB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096" y="11088"/>
            <a:ext cx="9134903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i="1" dirty="0" smtClean="0">
                <a:ln w="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Exercício:</a:t>
            </a:r>
            <a:endParaRPr lang="pt-BR" sz="3200" b="1" i="1" dirty="0">
              <a:ln w="0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fontAlgn="base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(UFB) Um ponto material  realiza um MCU de raio R=4m, obedecendo à função horária angular φ = π/4 + π/2.t (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rad;s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). Determine: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a) o ângulo (fase) inicial do movimento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 a velocidade angular do movimento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c) o ângulo de fase após 8s de movimento e o número de voltas completas que ele efetuou nesse tempo</a:t>
            </a:r>
          </a:p>
          <a:p>
            <a:pPr fontAlgn="base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d) a função horária na forma escalar (linear)</a:t>
            </a:r>
          </a:p>
        </p:txBody>
      </p:sp>
    </p:spTree>
    <p:extLst>
      <p:ext uri="{BB962C8B-B14F-4D97-AF65-F5344CB8AC3E}">
        <p14:creationId xmlns:p14="http://schemas.microsoft.com/office/powerpoint/2010/main" val="14559066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2">
                <a:lumMod val="100000"/>
              </a:schemeClr>
            </a:gs>
            <a:gs pos="96000">
              <a:srgbClr val="FF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900" y="-128528"/>
            <a:ext cx="849432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t-BR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  <a:p>
            <a:pPr algn="ctr"/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(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Fuvest-SP) Dois corredores A e B partem do mesmo ponto de uma pista circular de 120 m de comprimento com velocidades escalares constantes e de módulos: |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32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|= 8 m/s e |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v</a:t>
            </a:r>
            <a:r>
              <a:rPr lang="pt-BR" sz="3200" b="1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| = 6 m/s</a:t>
            </a: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.</a:t>
            </a:r>
          </a:p>
          <a:p>
            <a:pPr algn="ctr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a) Se partirem em sentidos opostos, qual será a menor distância entre eles, medida ao longo da pista, após 20 s ?</a:t>
            </a:r>
            <a:b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</a:b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b) Se partirem no mesmo sentido, após quanto tempo o corredor A estará com uma volta de vantagem sobre B?</a:t>
            </a:r>
            <a:endParaRPr lang="pt-BR" sz="3200" b="1" i="1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827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219</Words>
  <Application>Microsoft Office PowerPoint</Application>
  <PresentationFormat>Apresentação na tela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Tema do Office</vt:lpstr>
      <vt:lpstr>1_Tema do Office</vt:lpstr>
      <vt:lpstr>6_Tema do Office</vt:lpstr>
      <vt:lpstr>2_Tema do Office</vt:lpstr>
      <vt:lpstr>7_Tema do Office</vt:lpstr>
      <vt:lpstr>8_Tema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Sonzzini</dc:creator>
  <cp:lastModifiedBy>SAMSUNG i5</cp:lastModifiedBy>
  <cp:revision>78</cp:revision>
  <dcterms:created xsi:type="dcterms:W3CDTF">2016-05-10T18:41:10Z</dcterms:created>
  <dcterms:modified xsi:type="dcterms:W3CDTF">2016-06-21T18:03:06Z</dcterms:modified>
</cp:coreProperties>
</file>